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A3C643-2A6E-4FA6-B718-882199BEB9E2}" v="2" dt="2024-12-15T04:34:22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E4DCF-DB72-E0FA-E036-F5346BE02A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7942EB-9964-27D0-0217-AE0CEE914A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A965A-B7F9-5E5E-FDC4-F2BDBDE10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3DBA7-0FC9-F3FF-7D4B-1C8031ADB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427DE-55C4-1B4D-6C6F-0C270A23E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0251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D837D-ECBE-2E39-8E68-6F0C14DAB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0E655-7BA8-DCD7-2EF5-3A8AEB043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E1FDD-A3BF-B4EC-30DF-F0691625C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20E8B-7851-43D4-37A7-E547B9E90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2DE6D-4BD3-C5C9-D6A7-2C3F15B96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9341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3804C9-048A-A25F-05B3-34391459D2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C009BA-157E-845C-40EB-8C66944CE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5DEC7-7AC8-DD7B-ADF7-6C13FFE42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EEBBD-60EE-3D84-1D9E-D922F479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AEF15-C9C0-5BF5-A80A-E8E2099C8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736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60204-6E88-DA6E-F46D-0D3E7767A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4A731-93F8-EB60-5030-01B9D81AD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D4D03-CBD3-CDBD-2A82-F6E48E54D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3863B-3D3F-E8A0-C859-024D5EE4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0A16F-B3C4-DBAB-C8D6-3E02BA65B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5054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63E37-DA3D-0CBC-2604-B37773746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1A637A-9F52-77CB-1AA3-0C00E6592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B1324-CBCB-35A7-61B9-D73DF64C8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2F107-C1AF-B3B8-0ADD-F3977903D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88BD6-E0D7-F618-700A-FF777E110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8818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B7373-85CD-4897-B4BA-E734DA84D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CB87C-61CD-DA77-A5A0-6CC7B555B3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BE5CF1-177F-7DB0-0F8D-10E536CF95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0B1DD-F601-357E-D3D4-4C021E8A6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0EC4B1-3681-1EE8-A814-8792ABE91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4DEBA-0285-2526-9814-2F848372C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5951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F57D8-39F8-F484-F570-646391CD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A52B7-92AD-916E-E4B0-ADAB7F909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3A25-4BEB-3F78-CC09-D1A6CD09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D7A8CA-A260-884F-38CD-D51B64638E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D7290F-05B1-6134-FD31-7612791D76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DA8301-80B4-0223-3BB7-061F0F456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4F227-CFE2-EA76-FD6C-E68F5479C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481FC4-8BA5-E6D4-C51F-24C0B629D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1163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C6F44-B300-95FD-F389-9CB93CD17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23C7B9-EE55-2A3C-BC2C-443B56978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04B5B5-8DE1-00CB-2F74-7E39DD34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18E14-D5B3-EA01-EE8C-3B7A39FC2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62053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7E54D2-BEED-25E3-F215-F970DBB55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714324-8BC3-EE91-4D2A-7D534E08C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3774E9-EA3A-4F1C-85D0-D41844E92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5155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26853-0CC4-82F5-EF7D-B0C3CD716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5AEE3-F99C-5764-F438-3D06F2182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9B50A-3231-A211-1D7F-69FD8FB1A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D3315F-8DBE-BB35-9C0E-894E9F01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69F693-5E69-E300-494C-7DEC821AA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50570B-4F97-5341-D168-16A53D03D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00907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21C2B-B2F0-B07A-43CC-362A79360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4F4325-0DFB-FE5D-47D6-7FB6A8BF41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2CC510-795C-7403-0CCF-6C7651C3E3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85C424-A6FA-299E-9319-B48E22A79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C1C4A-B679-6D93-32D6-1188BB9AB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0BC1F-0AF3-2B52-EA8C-FB69D3D8C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03708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5F01FD-BE76-8583-5A52-082A382DF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4B298-C46E-9EEC-81EB-77769DAFA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11DD6-DB9C-2F3F-BEF3-415A5B435A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AD2C66-C5DD-4418-852A-B8BC30C0183E}" type="datetimeFigureOut">
              <a:rPr lang="en-AE" smtClean="0"/>
              <a:t>15 Dec 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E188F-FDEC-8B11-1C71-B0B72DA61A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C218A-397F-6B33-57AA-70D2F7B343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6D50F9-DE8D-47E6-A954-8C607F1E257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986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0FAE9-DDFB-7228-6CB3-0F1D307CB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925" y="108642"/>
            <a:ext cx="11660863" cy="3479547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ml-IN" sz="3200" b="1" dirty="0"/>
              <a:t>ആശ്രയം യേശുവിലെന്നാൽ മനമേ</a:t>
            </a:r>
            <a:br>
              <a:rPr lang="ml-IN" sz="3200" b="1" dirty="0"/>
            </a:br>
            <a:r>
              <a:rPr lang="ml-IN" sz="3200" b="1" dirty="0"/>
              <a:t>നിനക്കാശ്വാസമായിടും ആയുസ്സെല്ലാം</a:t>
            </a:r>
            <a:br>
              <a:rPr lang="ml-IN" sz="3200" b="1" dirty="0"/>
            </a:br>
            <a:r>
              <a:rPr lang="ml-IN" sz="3200" b="1" dirty="0"/>
              <a:t>ആശ്രയിച്ചിടുന്നവർക്കനുദിനമഭയമാ-</a:t>
            </a:r>
            <a:br>
              <a:rPr lang="ml-IN" sz="3200" b="1" dirty="0"/>
            </a:br>
            <a:r>
              <a:rPr lang="ml-IN" sz="3200" b="1" dirty="0"/>
              <a:t>ണവഗണിച്ചിടുകയില്ലവനവരെ</a:t>
            </a:r>
            <a:endParaRPr lang="en-AE" sz="32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5884070-D08C-CEB3-4B28-C09C3B3A61A4}"/>
              </a:ext>
            </a:extLst>
          </p:cNvPr>
          <p:cNvSpPr txBox="1">
            <a:spLocks/>
          </p:cNvSpPr>
          <p:nvPr/>
        </p:nvSpPr>
        <p:spPr>
          <a:xfrm>
            <a:off x="325925" y="3588189"/>
            <a:ext cx="11660863" cy="3266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/>
              <a:t>Aashrayam</a:t>
            </a:r>
            <a:r>
              <a:rPr lang="en-US" sz="4000" dirty="0"/>
              <a:t> </a:t>
            </a:r>
            <a:r>
              <a:rPr lang="en-US" sz="4000" dirty="0" err="1"/>
              <a:t>yeshuvilennaal</a:t>
            </a:r>
            <a:r>
              <a:rPr lang="en-US" sz="4000" dirty="0"/>
              <a:t> </a:t>
            </a:r>
            <a:r>
              <a:rPr lang="en-US" sz="4000" dirty="0" err="1"/>
              <a:t>maname</a:t>
            </a:r>
            <a:r>
              <a:rPr lang="en-US" sz="4000" dirty="0"/>
              <a:t> </a:t>
            </a:r>
          </a:p>
          <a:p>
            <a:r>
              <a:rPr lang="en-US" sz="4000" dirty="0" err="1"/>
              <a:t>Ninakk-aashwaasam-aayidum</a:t>
            </a:r>
            <a:r>
              <a:rPr lang="en-US" sz="4000" dirty="0"/>
              <a:t> </a:t>
            </a:r>
            <a:r>
              <a:rPr lang="en-US" sz="4000" dirty="0" err="1"/>
              <a:t>aayussellaam</a:t>
            </a:r>
            <a:endParaRPr lang="en-US" sz="4000" dirty="0"/>
          </a:p>
          <a:p>
            <a:r>
              <a:rPr lang="en-US" sz="4000" dirty="0" err="1"/>
              <a:t>Aashrayichidunn-avarkk-anudina-abhayamaann</a:t>
            </a:r>
            <a:r>
              <a:rPr lang="en-US" sz="4000" dirty="0"/>
              <a:t>-</a:t>
            </a:r>
          </a:p>
          <a:p>
            <a:r>
              <a:rPr lang="en-US" sz="4000" dirty="0" err="1"/>
              <a:t>Avaganichidukayill</a:t>
            </a:r>
            <a:r>
              <a:rPr lang="en-US" sz="4000" dirty="0"/>
              <a:t> </a:t>
            </a:r>
            <a:r>
              <a:rPr lang="en-US" sz="4000" dirty="0" err="1"/>
              <a:t>avan</a:t>
            </a:r>
            <a:r>
              <a:rPr lang="en-US" sz="4000" dirty="0"/>
              <a:t> </a:t>
            </a:r>
            <a:r>
              <a:rPr lang="en-US" sz="4000" dirty="0" err="1"/>
              <a:t>avare</a:t>
            </a:r>
            <a:endParaRPr lang="en-AE" sz="4000" dirty="0"/>
          </a:p>
        </p:txBody>
      </p:sp>
    </p:spTree>
    <p:extLst>
      <p:ext uri="{BB962C8B-B14F-4D97-AF65-F5344CB8AC3E}">
        <p14:creationId xmlns:p14="http://schemas.microsoft.com/office/powerpoint/2010/main" val="1861965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864A3-9709-2342-6C06-E0340D90E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E459CC3-5704-58EA-78E1-05082C1E7C64}"/>
              </a:ext>
            </a:extLst>
          </p:cNvPr>
          <p:cNvSpPr txBox="1">
            <a:spLocks/>
          </p:cNvSpPr>
          <p:nvPr/>
        </p:nvSpPr>
        <p:spPr>
          <a:xfrm>
            <a:off x="325925" y="3588189"/>
            <a:ext cx="11660863" cy="3266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Manushyanil-aashryichaal-anisham</a:t>
            </a:r>
            <a:r>
              <a:rPr lang="en-US" sz="4000" dirty="0"/>
              <a:t> </a:t>
            </a:r>
            <a:r>
              <a:rPr lang="en-US" sz="4000" dirty="0" err="1"/>
              <a:t>niraashayillaath</a:t>
            </a:r>
            <a:r>
              <a:rPr lang="en-US" sz="4000" dirty="0"/>
              <a:t>-</a:t>
            </a:r>
          </a:p>
          <a:p>
            <a:pPr algn="l"/>
            <a:r>
              <a:rPr lang="en-US" sz="4000" dirty="0" err="1"/>
              <a:t>Oru</a:t>
            </a:r>
            <a:r>
              <a:rPr lang="en-US" sz="4000" dirty="0"/>
              <a:t> </a:t>
            </a:r>
            <a:r>
              <a:rPr lang="en-US" sz="4000" dirty="0" err="1"/>
              <a:t>sukham</a:t>
            </a:r>
            <a:r>
              <a:rPr lang="en-US" sz="4000" dirty="0"/>
              <a:t> </a:t>
            </a:r>
            <a:r>
              <a:rPr lang="en-US" sz="4000" dirty="0" err="1"/>
              <a:t>manassin</a:t>
            </a:r>
            <a:r>
              <a:rPr lang="en-US" sz="4000" dirty="0"/>
              <a:t> </a:t>
            </a:r>
            <a:r>
              <a:rPr lang="en-US" sz="4000" dirty="0" err="1"/>
              <a:t>undaayidumo</a:t>
            </a:r>
            <a:r>
              <a:rPr lang="en-US" sz="4000" dirty="0"/>
              <a:t>?</a:t>
            </a:r>
          </a:p>
          <a:p>
            <a:pPr algn="l"/>
            <a:r>
              <a:rPr lang="en-US" sz="4000" dirty="0" err="1"/>
              <a:t>Yeshuvil</a:t>
            </a:r>
            <a:r>
              <a:rPr lang="en-US" sz="4000" dirty="0"/>
              <a:t> </a:t>
            </a:r>
            <a:r>
              <a:rPr lang="en-US" sz="4000" dirty="0" err="1"/>
              <a:t>aashrayichaal</a:t>
            </a:r>
            <a:r>
              <a:rPr lang="en-US" sz="4000" dirty="0"/>
              <a:t> </a:t>
            </a:r>
            <a:r>
              <a:rPr lang="en-US" sz="4000" dirty="0" err="1"/>
              <a:t>ethu</a:t>
            </a:r>
            <a:r>
              <a:rPr lang="en-US" sz="4000" dirty="0"/>
              <a:t> </a:t>
            </a:r>
            <a:r>
              <a:rPr lang="en-US" sz="4000" dirty="0" err="1"/>
              <a:t>vishaadamee</a:t>
            </a:r>
            <a:r>
              <a:rPr lang="en-US" sz="4000" dirty="0"/>
              <a:t> </a:t>
            </a:r>
            <a:r>
              <a:rPr lang="en-US" sz="4000" dirty="0" err="1"/>
              <a:t>bhu</a:t>
            </a:r>
            <a:r>
              <a:rPr lang="en-US" sz="4000" dirty="0"/>
              <a:t>-</a:t>
            </a:r>
          </a:p>
          <a:p>
            <a:pPr algn="l"/>
            <a:r>
              <a:rPr lang="en-US" sz="4000" dirty="0" err="1"/>
              <a:t>Vaasathil</a:t>
            </a:r>
            <a:r>
              <a:rPr lang="en-US" sz="4000" dirty="0"/>
              <a:t> </a:t>
            </a:r>
            <a:r>
              <a:rPr lang="en-US" sz="4000" dirty="0" err="1"/>
              <a:t>vannaalum</a:t>
            </a:r>
            <a:r>
              <a:rPr lang="en-US" sz="4000" dirty="0"/>
              <a:t> </a:t>
            </a:r>
            <a:r>
              <a:rPr lang="en-US" sz="4000" dirty="0" err="1"/>
              <a:t>niraashayilla</a:t>
            </a:r>
            <a:r>
              <a:rPr lang="en-US" sz="4000" dirty="0"/>
              <a:t>--</a:t>
            </a:r>
            <a:endParaRPr lang="en-AE" sz="4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654EEC1-E1E4-1C3F-938D-D4586CD5A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925" y="108642"/>
            <a:ext cx="11660863" cy="347954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ml-IN" sz="3200" b="1" dirty="0"/>
              <a:t>മനുഷ്യനിലാശ്രയിച്ചാ-</a:t>
            </a:r>
            <a:r>
              <a:rPr lang="en-US" sz="3200" b="1" dirty="0"/>
              <a:t> </a:t>
            </a:r>
            <a:r>
              <a:rPr lang="ml-IN" sz="3200" b="1" dirty="0"/>
              <a:t>ലനിശം നിരാശയല്ലാ-</a:t>
            </a:r>
            <a:br>
              <a:rPr lang="ml-IN" sz="3200" b="1" dirty="0"/>
            </a:br>
            <a:r>
              <a:rPr lang="ml-IN" sz="3200" b="1" dirty="0"/>
              <a:t>തൊരു സുഖം മനസ്സിനുണ്ടായിടുമോ?</a:t>
            </a:r>
            <a:br>
              <a:rPr lang="ml-IN" sz="3200" b="1" dirty="0"/>
            </a:br>
            <a:r>
              <a:rPr lang="ml-IN" sz="3200" b="1" dirty="0"/>
              <a:t>യേശുവിലാശ്രയിച്ചാലേതു വിഷാദമീ ഭൂ-</a:t>
            </a:r>
            <a:br>
              <a:rPr lang="ml-IN" sz="3200" b="1" dirty="0"/>
            </a:br>
            <a:r>
              <a:rPr lang="ml-IN" sz="3200" b="1" dirty="0"/>
              <a:t>വാസത്തിൽ വന്നാലും നിരശയില്ല-</a:t>
            </a:r>
            <a:endParaRPr lang="en-AE" sz="3200" b="1" dirty="0"/>
          </a:p>
        </p:txBody>
      </p:sp>
    </p:spTree>
    <p:extLst>
      <p:ext uri="{BB962C8B-B14F-4D97-AF65-F5344CB8AC3E}">
        <p14:creationId xmlns:p14="http://schemas.microsoft.com/office/powerpoint/2010/main" val="1048890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93672-6A7F-38B6-063C-64DE2ECB0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2247A77-EABE-C767-3F06-AB2C5862963B}"/>
              </a:ext>
            </a:extLst>
          </p:cNvPr>
          <p:cNvSpPr txBox="1">
            <a:spLocks/>
          </p:cNvSpPr>
          <p:nvPr/>
        </p:nvSpPr>
        <p:spPr>
          <a:xfrm>
            <a:off x="325925" y="3588189"/>
            <a:ext cx="11660863" cy="3266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Avane</a:t>
            </a:r>
            <a:r>
              <a:rPr lang="en-US" sz="4000" dirty="0"/>
              <a:t> nee </a:t>
            </a:r>
            <a:r>
              <a:rPr lang="en-US" sz="4000" dirty="0" err="1"/>
              <a:t>ruchikkuka</a:t>
            </a:r>
            <a:r>
              <a:rPr lang="en-US" sz="4000" dirty="0"/>
              <a:t> </a:t>
            </a:r>
            <a:r>
              <a:rPr lang="en-US" sz="4000" dirty="0" err="1"/>
              <a:t>sharanamaay</a:t>
            </a:r>
            <a:r>
              <a:rPr lang="en-US" sz="4000" dirty="0"/>
              <a:t> </a:t>
            </a:r>
            <a:r>
              <a:rPr lang="en-US" sz="4000" dirty="0" err="1"/>
              <a:t>karuthuka</a:t>
            </a:r>
            <a:endParaRPr lang="en-US" sz="4000" dirty="0"/>
          </a:p>
          <a:p>
            <a:pPr algn="l"/>
            <a:r>
              <a:rPr lang="en-US" sz="4000" dirty="0" err="1"/>
              <a:t>Dinavum</a:t>
            </a:r>
            <a:r>
              <a:rPr lang="en-US" sz="4000" dirty="0"/>
              <a:t> </a:t>
            </a:r>
            <a:r>
              <a:rPr lang="en-US" sz="4000" dirty="0" err="1"/>
              <a:t>nin</a:t>
            </a:r>
            <a:r>
              <a:rPr lang="en-US" sz="4000" dirty="0"/>
              <a:t> </a:t>
            </a:r>
            <a:r>
              <a:rPr lang="en-US" sz="4000" dirty="0" err="1"/>
              <a:t>chumadukal-avanmel</a:t>
            </a:r>
            <a:r>
              <a:rPr lang="en-US" sz="4000" dirty="0"/>
              <a:t> </a:t>
            </a:r>
            <a:r>
              <a:rPr lang="en-US" sz="4000" dirty="0" err="1"/>
              <a:t>veckka</a:t>
            </a:r>
            <a:endParaRPr lang="en-US" sz="4000" dirty="0"/>
          </a:p>
          <a:p>
            <a:pPr algn="l"/>
            <a:r>
              <a:rPr lang="en-US" sz="4000" dirty="0" err="1"/>
              <a:t>Avanude</a:t>
            </a:r>
            <a:r>
              <a:rPr lang="en-US" sz="4000" dirty="0"/>
              <a:t> </a:t>
            </a:r>
            <a:r>
              <a:rPr lang="en-US" sz="4000" dirty="0" err="1"/>
              <a:t>chuvadukal</a:t>
            </a:r>
            <a:r>
              <a:rPr lang="en-US" sz="4000" dirty="0"/>
              <a:t> </a:t>
            </a:r>
            <a:r>
              <a:rPr lang="en-US" sz="4000" dirty="0" err="1"/>
              <a:t>pathinjidam</a:t>
            </a:r>
            <a:r>
              <a:rPr lang="en-US" sz="4000" dirty="0"/>
              <a:t> </a:t>
            </a:r>
            <a:r>
              <a:rPr lang="en-US" sz="4000" dirty="0" err="1"/>
              <a:t>nokki</a:t>
            </a:r>
            <a:r>
              <a:rPr lang="en-US" sz="4000" dirty="0"/>
              <a:t> </a:t>
            </a:r>
            <a:r>
              <a:rPr lang="en-US" sz="4000" dirty="0" err="1"/>
              <a:t>ninte</a:t>
            </a:r>
            <a:endParaRPr lang="en-US" sz="4000" dirty="0"/>
          </a:p>
          <a:p>
            <a:pPr algn="l"/>
            <a:r>
              <a:rPr lang="en-US" sz="4000" dirty="0" err="1"/>
              <a:t>Chuvadukal</a:t>
            </a:r>
            <a:r>
              <a:rPr lang="en-US" sz="4000" dirty="0"/>
              <a:t> </a:t>
            </a:r>
            <a:r>
              <a:rPr lang="en-US" sz="4000" dirty="0" err="1"/>
              <a:t>pathichu</a:t>
            </a:r>
            <a:r>
              <a:rPr lang="en-US" sz="4000" dirty="0"/>
              <a:t> nee </a:t>
            </a:r>
            <a:r>
              <a:rPr lang="en-US" sz="4000" dirty="0" err="1"/>
              <a:t>nadannu</a:t>
            </a:r>
            <a:r>
              <a:rPr lang="en-US" sz="4000" dirty="0"/>
              <a:t> </a:t>
            </a:r>
            <a:r>
              <a:rPr lang="en-US" sz="4000" dirty="0" err="1"/>
              <a:t>kolka</a:t>
            </a:r>
            <a:r>
              <a:rPr lang="en-US" sz="4000" dirty="0"/>
              <a:t>-</a:t>
            </a:r>
            <a:endParaRPr lang="en-AE" sz="40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DD83DBF-0693-EE6D-C9AA-A4C3ABD3F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925" y="108642"/>
            <a:ext cx="11660863" cy="3479547"/>
          </a:xfrm>
        </p:spPr>
        <p:txBody>
          <a:bodyPr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ml-IN" sz="3200" dirty="0"/>
              <a:t>അവനെ നീ രുചിക്കുക</a:t>
            </a:r>
            <a:r>
              <a:rPr lang="en-US" sz="3200" dirty="0"/>
              <a:t>   </a:t>
            </a:r>
            <a:r>
              <a:rPr lang="ml-IN" sz="3200" dirty="0"/>
              <a:t>ശരണമായ് കരുതുക</a:t>
            </a:r>
            <a:br>
              <a:rPr lang="ml-IN" sz="3200" dirty="0"/>
            </a:br>
            <a:r>
              <a:rPr lang="ml-IN" sz="3200" dirty="0"/>
              <a:t>ദിനവും നിൻ ചുമടുകളവൻ മേൽ വയ്ക്ക</a:t>
            </a:r>
            <a:br>
              <a:rPr lang="ml-IN" sz="3200" dirty="0"/>
            </a:br>
            <a:r>
              <a:rPr lang="ml-IN" sz="3200" dirty="0"/>
              <a:t>അവനുടെ ചുവടുകൾ പതിഞ്ഞിടം നോക്കി</a:t>
            </a:r>
            <a:br>
              <a:rPr lang="ml-IN" sz="3200" dirty="0"/>
            </a:br>
            <a:r>
              <a:rPr lang="ml-IN" sz="3200" dirty="0"/>
              <a:t>നിന്റെ ചുവടുകൾ പതിച്ചു നീ നടന്നുകൊൾക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2690359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F0A49-596C-981A-3FC4-8F18B7EA2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6513A71-7CE0-B9F7-DD2E-0755CBCE98D4}"/>
              </a:ext>
            </a:extLst>
          </p:cNvPr>
          <p:cNvSpPr txBox="1">
            <a:spLocks/>
          </p:cNvSpPr>
          <p:nvPr/>
        </p:nvSpPr>
        <p:spPr>
          <a:xfrm>
            <a:off x="325925" y="3588189"/>
            <a:ext cx="11660863" cy="3266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Marichu</a:t>
            </a:r>
            <a:r>
              <a:rPr lang="en-US" sz="4000" dirty="0"/>
              <a:t> </a:t>
            </a:r>
            <a:r>
              <a:rPr lang="en-US" sz="4000" dirty="0" err="1"/>
              <a:t>manmarayunna</a:t>
            </a:r>
            <a:r>
              <a:rPr lang="en-US" sz="4000" dirty="0"/>
              <a:t> </a:t>
            </a:r>
            <a:r>
              <a:rPr lang="en-US" sz="4000" dirty="0" err="1"/>
              <a:t>manujante</a:t>
            </a:r>
            <a:r>
              <a:rPr lang="en-US" sz="4000" dirty="0"/>
              <a:t> </a:t>
            </a:r>
            <a:r>
              <a:rPr lang="en-US" sz="4000" dirty="0" err="1"/>
              <a:t>mahimayil</a:t>
            </a:r>
            <a:endParaRPr lang="en-US" sz="4000" dirty="0"/>
          </a:p>
          <a:p>
            <a:pPr algn="l"/>
            <a:r>
              <a:rPr lang="en-US" sz="4000" dirty="0" err="1"/>
              <a:t>Mayangumo</a:t>
            </a:r>
            <a:r>
              <a:rPr lang="en-US" sz="4000" dirty="0"/>
              <a:t> </a:t>
            </a:r>
            <a:r>
              <a:rPr lang="en-US" sz="4000" dirty="0" err="1"/>
              <a:t>mahiyithil</a:t>
            </a:r>
            <a:r>
              <a:rPr lang="en-US" sz="4000" dirty="0"/>
              <a:t> </a:t>
            </a:r>
            <a:r>
              <a:rPr lang="en-US" sz="4000" dirty="0" err="1"/>
              <a:t>mathi-ullavar</a:t>
            </a:r>
            <a:r>
              <a:rPr lang="en-US" sz="4000" dirty="0"/>
              <a:t>?</a:t>
            </a:r>
          </a:p>
          <a:p>
            <a:pPr algn="l"/>
            <a:r>
              <a:rPr lang="en-US" sz="4000" dirty="0" err="1"/>
              <a:t>Marichuyirth-eshuvinte</a:t>
            </a:r>
            <a:r>
              <a:rPr lang="en-US" sz="4000" dirty="0"/>
              <a:t> </a:t>
            </a:r>
            <a:r>
              <a:rPr lang="en-US" sz="4000" dirty="0" err="1"/>
              <a:t>mahima</a:t>
            </a:r>
            <a:r>
              <a:rPr lang="en-US" sz="4000" dirty="0"/>
              <a:t> nee </a:t>
            </a:r>
            <a:r>
              <a:rPr lang="en-US" sz="4000" dirty="0" err="1"/>
              <a:t>kandu</a:t>
            </a:r>
            <a:r>
              <a:rPr lang="en-US" sz="4000" dirty="0"/>
              <a:t> </a:t>
            </a:r>
            <a:r>
              <a:rPr lang="en-US" sz="4000" dirty="0" err="1"/>
              <a:t>kolka</a:t>
            </a:r>
            <a:endParaRPr lang="en-US" sz="4000" dirty="0"/>
          </a:p>
          <a:p>
            <a:pPr algn="l"/>
            <a:r>
              <a:rPr lang="en-US" sz="4000" dirty="0" err="1"/>
              <a:t>Maduthu</a:t>
            </a:r>
            <a:r>
              <a:rPr lang="en-US" sz="4000" dirty="0"/>
              <a:t> </a:t>
            </a:r>
            <a:r>
              <a:rPr lang="en-US" sz="4000" dirty="0" err="1"/>
              <a:t>pokill-avanod-aduthu-kolka</a:t>
            </a:r>
            <a:endParaRPr lang="en-AE" sz="40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D970501-1C1D-841F-C93E-CABD789B4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925" y="108642"/>
            <a:ext cx="11778558" cy="3479547"/>
          </a:xfrm>
        </p:spPr>
        <p:txBody>
          <a:bodyPr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ml-IN" sz="3200" dirty="0"/>
              <a:t>മരിച്ചു മണ്മറയുന്ന</a:t>
            </a:r>
            <a:r>
              <a:rPr lang="en-US" sz="3200" dirty="0"/>
              <a:t>    </a:t>
            </a:r>
            <a:r>
              <a:rPr lang="ml-IN" sz="3200" dirty="0"/>
              <a:t>മനുജന്റെ മഹിമയിൽ</a:t>
            </a:r>
            <a:br>
              <a:rPr lang="ml-IN" sz="3200" dirty="0"/>
            </a:br>
            <a:r>
              <a:rPr lang="ml-IN" sz="3200" dirty="0"/>
              <a:t>മയങ്ങുമോ മഹിയിതിൽ മതിയുളളവർ?</a:t>
            </a:r>
            <a:br>
              <a:rPr lang="ml-IN" sz="3200" dirty="0"/>
            </a:br>
            <a:r>
              <a:rPr lang="ml-IN" sz="3200" dirty="0"/>
              <a:t>മരിച്ചുയിർത്തേശുവിന്റെ</a:t>
            </a:r>
            <a:r>
              <a:rPr lang="en-US" sz="3200" dirty="0"/>
              <a:t>   </a:t>
            </a:r>
            <a:r>
              <a:rPr lang="ml-IN" sz="3200" dirty="0"/>
              <a:t>മഹിമ നീ കണ്ടുകൊൾക</a:t>
            </a:r>
            <a:br>
              <a:rPr lang="ml-IN" sz="3200" dirty="0"/>
            </a:br>
            <a:r>
              <a:rPr lang="ml-IN" sz="3200" dirty="0"/>
              <a:t>മടുത്തുപോകില്ലവനോടടുത്തുകൊൾക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397538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C9A9C-6346-EC08-C23D-FD2D4FAE3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A0863-10F9-7DB4-553C-2B203802B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925" y="162962"/>
            <a:ext cx="11660863" cy="3425227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ml-IN" sz="4000" dirty="0"/>
              <a:t>അവനുടെ വലിപ്പവും</a:t>
            </a:r>
            <a:r>
              <a:rPr lang="en-US" sz="4000" dirty="0"/>
              <a:t> </a:t>
            </a:r>
            <a:r>
              <a:rPr lang="ml-IN" sz="4000" dirty="0"/>
              <a:t>മഹത്വവുമിന്നനേകർ</a:t>
            </a:r>
            <a:br>
              <a:rPr lang="ml-IN" sz="4000" dirty="0"/>
            </a:br>
            <a:r>
              <a:rPr lang="ml-IN" sz="4000" dirty="0"/>
              <a:t>അറിയുന്നില്ലെങ്കിലും താൻ വരുമൊരുനാൾ</a:t>
            </a:r>
            <a:br>
              <a:rPr lang="ml-IN" sz="4000" dirty="0"/>
            </a:br>
            <a:r>
              <a:rPr lang="ml-IN" sz="4000" dirty="0"/>
              <a:t>ആദരിച്ചവരുമനാദരിച്ചവരുമാ-</a:t>
            </a:r>
            <a:br>
              <a:rPr lang="ml-IN" sz="4000" dirty="0"/>
            </a:br>
            <a:r>
              <a:rPr lang="ml-IN" sz="4000" dirty="0"/>
              <a:t>രെന്നതു വെളിപ്പെടുമാ ദിനത്തിൽ-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162E20-666C-4B31-57D2-043181B3B81D}"/>
              </a:ext>
            </a:extLst>
          </p:cNvPr>
          <p:cNvSpPr txBox="1">
            <a:spLocks/>
          </p:cNvSpPr>
          <p:nvPr/>
        </p:nvSpPr>
        <p:spPr>
          <a:xfrm>
            <a:off x="325925" y="3588189"/>
            <a:ext cx="11660863" cy="3266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Avanude</a:t>
            </a:r>
            <a:r>
              <a:rPr lang="en-US" sz="4000" dirty="0"/>
              <a:t> </a:t>
            </a:r>
            <a:r>
              <a:rPr lang="en-US" sz="4000" dirty="0" err="1"/>
              <a:t>valippavum</a:t>
            </a:r>
            <a:r>
              <a:rPr lang="en-US" sz="4000" dirty="0"/>
              <a:t> </a:t>
            </a:r>
            <a:r>
              <a:rPr lang="en-US" sz="4000" dirty="0" err="1"/>
              <a:t>mahathwavum</a:t>
            </a:r>
            <a:r>
              <a:rPr lang="en-US" sz="4000" dirty="0"/>
              <a:t> inn-</a:t>
            </a:r>
            <a:r>
              <a:rPr lang="en-US" sz="4000" dirty="0" err="1"/>
              <a:t>anekar</a:t>
            </a:r>
            <a:endParaRPr lang="en-US" sz="4000" dirty="0"/>
          </a:p>
          <a:p>
            <a:pPr algn="l"/>
            <a:r>
              <a:rPr lang="en-US" sz="4000" dirty="0" err="1"/>
              <a:t>Ariyunnill-enkilum</a:t>
            </a:r>
            <a:r>
              <a:rPr lang="en-US" sz="4000" dirty="0"/>
              <a:t> </a:t>
            </a:r>
            <a:r>
              <a:rPr lang="en-US" sz="4000" dirty="0" err="1"/>
              <a:t>thaan</a:t>
            </a:r>
            <a:r>
              <a:rPr lang="en-US" sz="4000" dirty="0"/>
              <a:t> varum </a:t>
            </a:r>
            <a:r>
              <a:rPr lang="en-US" sz="4000" dirty="0" err="1"/>
              <a:t>oru</a:t>
            </a:r>
            <a:r>
              <a:rPr lang="en-US" sz="4000" dirty="0"/>
              <a:t> </a:t>
            </a:r>
            <a:r>
              <a:rPr lang="en-US" sz="4000" dirty="0" err="1"/>
              <a:t>naal</a:t>
            </a:r>
            <a:endParaRPr lang="en-US" sz="4000" dirty="0"/>
          </a:p>
          <a:p>
            <a:pPr algn="l"/>
            <a:r>
              <a:rPr lang="en-US" sz="4000" dirty="0" err="1"/>
              <a:t>Aadarich-avarum-anaadarich-avarum</a:t>
            </a:r>
            <a:r>
              <a:rPr lang="en-US" sz="4000" dirty="0"/>
              <a:t> </a:t>
            </a:r>
            <a:r>
              <a:rPr lang="en-US" sz="4000" dirty="0" err="1"/>
              <a:t>arr</a:t>
            </a:r>
            <a:endParaRPr lang="en-US" sz="4000" dirty="0"/>
          </a:p>
          <a:p>
            <a:pPr algn="l"/>
            <a:r>
              <a:rPr lang="en-US" sz="4000" dirty="0" err="1"/>
              <a:t>Ennathu</a:t>
            </a:r>
            <a:r>
              <a:rPr lang="en-US" sz="4000" dirty="0"/>
              <a:t> </a:t>
            </a:r>
            <a:r>
              <a:rPr lang="en-US" sz="4000" dirty="0" err="1"/>
              <a:t>velippedum</a:t>
            </a:r>
            <a:r>
              <a:rPr lang="en-US" sz="4000" dirty="0"/>
              <a:t> aa </a:t>
            </a:r>
            <a:r>
              <a:rPr lang="en-US" sz="4000" dirty="0" err="1"/>
              <a:t>dinathil</a:t>
            </a:r>
            <a:r>
              <a:rPr lang="en-US" sz="4000" dirty="0"/>
              <a:t>-</a:t>
            </a:r>
            <a:endParaRPr lang="en-AE" sz="4000" dirty="0"/>
          </a:p>
        </p:txBody>
      </p:sp>
    </p:spTree>
    <p:extLst>
      <p:ext uri="{BB962C8B-B14F-4D97-AF65-F5344CB8AC3E}">
        <p14:creationId xmlns:p14="http://schemas.microsoft.com/office/powerpoint/2010/main" val="3629953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151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ആശ്രയം യേശുവിലെന്നാൽ മനമേ നിനക്കാശ്വാസമായിടും ആയുസ്സെല്ലാം ആശ്രയിച്ചിടുന്നവർക്കനുദിനമഭയമാ- ണവഗണിച്ചിടുകയില്ലവനവരെ</vt:lpstr>
      <vt:lpstr>മനുഷ്യനിലാശ്രയിച്ചാ- ലനിശം നിരാശയല്ലാ- തൊരു സുഖം മനസ്സിനുണ്ടായിടുമോ? യേശുവിലാശ്രയിച്ചാലേതു വിഷാദമീ ഭൂ- വാസത്തിൽ വന്നാലും നിരശയില്ല-</vt:lpstr>
      <vt:lpstr>അവനെ നീ രുചിക്കുക   ശരണമായ് കരുതുക ദിനവും നിൻ ചുമടുകളവൻ മേൽ വയ്ക്ക അവനുടെ ചുവടുകൾ പതിഞ്ഞിടം നോക്കി നിന്റെ ചുവടുകൾ പതിച്ചു നീ നടന്നുകൊൾക</vt:lpstr>
      <vt:lpstr>മരിച്ചു മണ്മറയുന്ന    മനുജന്റെ മഹിമയിൽ മയങ്ങുമോ മഹിയിതിൽ മതിയുളളവർ? മരിച്ചുയിർത്തേശുവിന്റെ   മഹിമ നീ കണ്ടുകൊൾക മടുത്തുപോകില്ലവനോടടുത്തുകൊൾക</vt:lpstr>
      <vt:lpstr>അവനുടെ വലിപ്പവും മഹത്വവുമിന്നനേകർ അറിയുന്നില്ലെങ്കിലും താൻ വരുമൊരുനാൾ ആദരിച്ചവരുമനാദരിച്ചവരുമാ- രെന്നതു വെളിപ്പെടുമാ ദിനത്തിൽ-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ആശ്രയം യേശുവിലെന്നാൽ മനമേ</dc:title>
  <dc:subject>804</dc:subject>
  <dc:creator>Christie Varghese</dc:creator>
  <cp:keywords>Formatting Pending</cp:keywords>
  <cp:lastModifiedBy>Christie Varghese</cp:lastModifiedBy>
  <cp:revision>1</cp:revision>
  <dcterms:created xsi:type="dcterms:W3CDTF">2024-12-15T04:08:47Z</dcterms:created>
  <dcterms:modified xsi:type="dcterms:W3CDTF">2024-12-15T04:34:25Z</dcterms:modified>
</cp:coreProperties>
</file>